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21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F61AE4-2B3B-2166-F68E-50D8C5FC0A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4099F6-8F90-C3B9-EB3C-DEA577D89F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386B03-C99E-8918-1F54-283384573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01AC00-0520-A054-C6FF-CF733C646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6298DC-3CE8-A885-8C10-61D6402E8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2162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C33342-F25E-94BC-D55C-02C87A2E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2735452-A7F1-2788-3524-A8A8F85B2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09B9B2-755B-1A32-E41F-D0CEF3F54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E4225A-3D63-A936-5FCE-E605C1013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21BFAC-9473-A484-2C5F-CB56155B8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861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DBB671F-44DF-122C-3DFA-504C58C866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776D8AC-0559-CC03-4636-1B76953EED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FFD5EA-0EB0-1B6A-AAF7-67ACBDE55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0AB2F9-E723-78C0-01A8-8B749EEC7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326C92-5292-A622-CD7B-BA036A611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5014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BC36C-E06E-BDEE-543B-02E963A9A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4FB170-8D18-65E7-9835-03092A443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C1DE61-E87B-D674-630B-B54C51DD8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AF5976-0593-B570-7DB1-22713CCD3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A9B43C-AD9B-4849-1BEA-CAE26D17C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0500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FC61F7-F32A-4333-69B2-2060ADFA3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9CB4F2-6F04-644C-5726-BE1686347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9A469C-BF27-12B0-4A0D-A0234E558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2DB8CD-183E-4B3E-737D-EED3BE0F7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70A96D-70C9-609B-E3AA-9AAE6728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93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DA636F-93BA-D560-1B65-64DEEFA22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0F7ABF-2073-A04C-92DB-0A2FDFDBE3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372F125-FC9A-10C0-A27F-7D4990145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54D942C-74B4-DFE2-9969-1ABB3C738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13F88B-3AAF-3887-390F-56E624A9D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1B7AA5-732A-84E4-AE4D-6F0925D31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2340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C5CC5F-288E-73C7-E025-437A32D6F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7134F9-77B1-0477-05EF-52DDC97DE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5AC2121-E398-BE31-DB29-56DAE9DAA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63C6C8-2D48-179C-4920-6A2C9A6E07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9BA3709-C355-636B-A813-ADFE2F99DA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11CC363-CC77-C304-3D14-C579783F3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A132DCC-DC77-8DCE-3907-0B644AE46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9712BA5-F90B-64CF-0B86-725F3AE46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8826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C15F4A-666E-2D19-1BD8-1AFC49049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A7E6FF7-B651-E855-9810-0B4928D08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808F3A0-9E57-8474-8CEC-852A4C73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EDB024-CD3D-CEA3-AFCA-B850EAEDC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1512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23D17C5-6276-5787-5175-111B9CBF8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1F706F1-A97C-FE45-F1B1-EF740D03F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90E1481-B5FB-CC18-C706-19095E17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5924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1A0FFD-C1A3-3AC5-75DC-1C45C2DAD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4722F4-9DB9-D1DE-C13E-EE9FC00FA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6AF8879-3DDB-53BA-F8AA-DFB7DD715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FB5557-96DB-319D-5029-F14B8224D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D954333-F6F3-B6C5-873F-32AB72442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FF676DD-BC54-FF3C-8F9B-58F313939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1950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B95248-C90D-58EF-4A6A-B33D69A28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E2DA650-FCF6-A160-F173-098A0179DF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AF9D8AC-7D01-FDAB-E2B2-F0D0EA9E6F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39B217-86C6-CDF8-5A6E-3D6053652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2515B4-9AC0-3CBD-C901-00C16762E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A54178-8483-E798-3729-ECE1F57DF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880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BBE959-2266-2B6B-A028-91AEB779B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4D03EA5-D178-C826-E4A4-3D03AF1B4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E98849-AFDB-0556-F08C-7B41543991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34886-6798-49B8-82CD-7EC211276177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B5E618-3423-905A-499F-B818067D06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C9CFED-2E55-3802-9B59-CE1E378617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18A62-8584-4042-B76B-5F4BA25742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9130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9B3895-7C87-FE92-1CE5-7D459DE715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3BAC0C-2991-D32E-2C8C-3CC32E72D6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Кто красит листья в зеленый цвет?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9705519-7D2A-DA5B-C999-C31AEDAEA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ru-R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29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A464D38-4CEE-4F5E-6EF7-AE18FD88C7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2501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368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247BCE28-70CB-416B-D6D1-24414E5D3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2501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39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1BD3BE1-B4D6-24EB-7FF3-C61B7DD11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5336" b="9678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51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95EDCE-BBF9-66E4-37E9-E187CED00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958FE0-E04E-E537-3B06-4FA6C730B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610B178A-3532-1E42-7D4B-3AA6BC51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039600" cy="6724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2BD171F1-679A-0D00-B1C6-3A578A38F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039600" cy="6724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63412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</Words>
  <Application>Microsoft Office PowerPoint</Application>
  <PresentationFormat>Широкоэкранный</PresentationFormat>
  <Paragraphs>1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Тема Office</vt:lpstr>
      <vt:lpstr>Кто красит листья в зеленый цвет?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Кто красит листья в зеленый цвет?</dc:title>
  <dc:creator>Дарья</dc:creator>
  <cp:lastModifiedBy>Дарья</cp:lastModifiedBy>
  <cp:revision>1</cp:revision>
  <dcterms:created xsi:type="dcterms:W3CDTF">2025-06-14T20:41:17Z</dcterms:created>
  <dcterms:modified xsi:type="dcterms:W3CDTF">2025-06-14T20:45:03Z</dcterms:modified>
</cp:coreProperties>
</file>

<file path=docProps/thumbnail.jpeg>
</file>